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3938501"/>
            <a:ext cx="16230599" cy="24098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0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673" y="0"/>
            <a:ext cx="17135474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481C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5073" y="0"/>
            <a:ext cx="1323974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D090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3938501"/>
            <a:ext cx="16230599" cy="24098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 is the Greatest Way to Positively Impact Society’s Future</dc:title>
  <dc:creator>kandice miller</dc:creator>
  <cp:keywords>DAGiqAGLwpg,BADBj6Yplqw,0</cp:keywords>
  <cp:lastModifiedBy>Rebecca Ensing</cp:lastModifiedBy>
  <cp:revision>1</cp:revision>
  <dcterms:created xsi:type="dcterms:W3CDTF">2025-03-24T21:22:25Z</dcterms:created>
  <dcterms:modified xsi:type="dcterms:W3CDTF">2025-03-25T18:33:03Z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2025-03-24T00:00:00Z</vt:filetime>
  </property>
  <property fmtid="{D5CDD505-2E9C-101B-9397-08002B2CF9AE}" pid="3" name="Creator">
    <vt:lpwstr>Canva</vt:lpwstr>
  </property>
  <property fmtid="{D5CDD505-2E9C-101B-9397-08002B2CF9AE}" pid="4" name="LastSaved">
    <vt:filetime>2025-03-24T00:00:00Z</vt:filetime>
  </property>
  <property fmtid="{D5CDD505-2E9C-101B-9397-08002B2CF9AE}" pid="5" name="Producer">
    <vt:lpwstr>Canva</vt:lpwstr>
  </property>
</Properties>
</file>